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6" r:id="rId19"/>
    <p:sldId id="277" r:id="rId20"/>
    <p:sldId id="278" r:id="rId21"/>
  </p:sldIdLst>
  <p:sldSz cx="17556163" cy="9875838"/>
  <p:notesSz cx="9875838" cy="1755616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5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264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6943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2517CA5-1FA7-C7BB-CCF0-6BF96BADA9E8}"/>
              </a:ext>
            </a:extLst>
          </p:cNvPr>
          <p:cNvSpPr/>
          <p:nvPr/>
        </p:nvSpPr>
        <p:spPr>
          <a:xfrm>
            <a:off x="1127051" y="4937919"/>
            <a:ext cx="4486940" cy="569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100" dirty="0">
                <a:solidFill>
                  <a:sysClr val="windowText" lastClr="000000"/>
                </a:solidFill>
              </a:rPr>
              <a:t>구동하</a:t>
            </a:r>
            <a:r>
              <a:rPr kumimoji="1" lang="ko-KR" altLang="en-US" sz="2100" dirty="0">
                <a:solidFill>
                  <a:sysClr val="windowText" lastClr="000000"/>
                </a:solidFill>
              </a:rPr>
              <a:t> </a:t>
            </a:r>
            <a:r>
              <a:rPr kumimoji="1" lang="ko-KR" altLang="en-US" sz="2100" dirty="0" err="1">
                <a:solidFill>
                  <a:sysClr val="windowText" lastClr="000000"/>
                </a:solidFill>
              </a:rPr>
              <a:t>구현모</a:t>
            </a:r>
            <a:r>
              <a:rPr kumimoji="1" lang="ko-KR" altLang="en-US" sz="2100" dirty="0">
                <a:solidFill>
                  <a:sysClr val="windowText" lastClr="000000"/>
                </a:solidFill>
              </a:rPr>
              <a:t> 서현수</a:t>
            </a:r>
            <a:endParaRPr kumimoji="1" lang="ko-Kore-KR" altLang="en-US" sz="2100" dirty="0">
              <a:solidFill>
                <a:sysClr val="windowText" lastClr="00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7736F31-7E5E-A947-0E58-3CC3398AF5F9}"/>
              </a:ext>
            </a:extLst>
          </p:cNvPr>
          <p:cNvSpPr/>
          <p:nvPr/>
        </p:nvSpPr>
        <p:spPr>
          <a:xfrm>
            <a:off x="939209" y="5613990"/>
            <a:ext cx="1144772" cy="569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8"/>
            <a:ext cx="17556480" cy="9875520"/>
          </a:xfrm>
          <a:prstGeom prst="rect">
            <a:avLst/>
          </a:prstGeom>
        </p:spPr>
      </p:pic>
      <p:pic>
        <p:nvPicPr>
          <p:cNvPr id="4" name="그림 3" descr="텍스트, 명함, 의류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FB10446-4774-6715-49DE-CC1AE5948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70593"/>
            <a:ext cx="8531787" cy="673465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23</Words>
  <Application>Microsoft Macintosh PowerPoint</Application>
  <PresentationFormat>사용자 지정</PresentationFormat>
  <Paragraphs>21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2" baseType="lpstr"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TPL13103_Presentation_PPT_Wide_Template_0</dc:title>
  <dc:subject>Presentation</dc:subject>
  <dc:creator>mangoboard.net_51428610</dc:creator>
  <cp:lastModifiedBy>서현수</cp:lastModifiedBy>
  <cp:revision>3</cp:revision>
  <dcterms:created xsi:type="dcterms:W3CDTF">2025-11-01T21:17:30Z</dcterms:created>
  <dcterms:modified xsi:type="dcterms:W3CDTF">2025-11-01T21:34:50Z</dcterms:modified>
</cp:coreProperties>
</file>